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4"/>
    <p:sldMasterId id="2147483852" r:id="rId5"/>
  </p:sldMasterIdLst>
  <p:sldIdLst>
    <p:sldId id="284" r:id="rId6"/>
    <p:sldId id="269" r:id="rId7"/>
    <p:sldId id="280" r:id="rId8"/>
    <p:sldId id="271" r:id="rId9"/>
    <p:sldId id="283" r:id="rId10"/>
    <p:sldId id="272" r:id="rId11"/>
    <p:sldId id="278" r:id="rId12"/>
    <p:sldId id="286" r:id="rId13"/>
    <p:sldId id="273" r:id="rId14"/>
    <p:sldId id="268" r:id="rId15"/>
    <p:sldId id="285" r:id="rId16"/>
    <p:sldId id="274" r:id="rId17"/>
    <p:sldId id="281" r:id="rId18"/>
    <p:sldId id="262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172BB9-F544-4816-BCA7-884187D00D26}" v="36" dt="2021-03-22T12:05:10.685"/>
    <p1510:client id="{05C828C3-042E-4A39-989F-08C111387147}" v="5" dt="2021-03-22T15:05:19.346"/>
    <p1510:client id="{096EE9B1-67D2-47A1-A7A3-33EB3A5966C3}" v="89" dt="2021-03-23T14:48:15.347"/>
    <p1510:client id="{0B39DBE2-9A76-463D-9E62-28404CC391E1}" v="1" dt="2021-03-22T12:00:34.349"/>
    <p1510:client id="{2E67DFFF-7038-427C-BFB2-5472EFA4585F}" v="57" dt="2021-03-22T12:00:34.024"/>
    <p1510:client id="{38942650-C805-4DE5-BB2D-DE1EAB34A28C}" v="158" dt="2021-03-22T07:55:34.323"/>
    <p1510:client id="{3F68708C-5BBB-44D3-9CFB-13CCF804D0A6}" v="97" dt="2021-03-20T11:06:40.154"/>
    <p1510:client id="{432C7608-D874-45CB-9E8A-42C55C8B1C17}" v="15" dt="2021-03-23T14:15:34.667"/>
    <p1510:client id="{6B84842A-705E-41BE-AC52-40C787717E0E}" v="256" dt="2021-03-20T13:20:16.362"/>
    <p1510:client id="{805F1EBF-05FD-4F59-B88B-4CCC5AFCA9EF}" v="1" dt="2021-03-23T14:48:54.700"/>
    <p1510:client id="{84BFD335-306B-413D-8D22-9E4743CCA5C3}" v="87" dt="2021-03-22T12:05:30.469"/>
    <p1510:client id="{862C56BB-B4C8-4258-A828-851D9966EC34}" v="1449" dt="2021-03-20T15:17:25.084"/>
    <p1510:client id="{8C00C0E2-3CCA-4491-9038-85EE3530AE86}" v="63" dt="2021-03-22T08:05:15.909"/>
    <p1510:client id="{90E4D6B2-BCE2-47E9-BCAE-F4E81ADB9D3D}" v="532" dt="2021-03-20T15:38:51.252"/>
    <p1510:client id="{941D7DA3-6461-416A-813E-86D008952BF4}" v="59" dt="2021-03-22T12:00:34.162"/>
    <p1510:client id="{974573FF-17A7-4D33-83EA-8C8A347CCBEB}" v="1113" dt="2021-03-22T11:08:08.123"/>
    <p1510:client id="{9E443CD0-1A84-4721-BE76-3C2565344E21}" vWet="2" dt="2021-03-22T14:23:28.082"/>
    <p1510:client id="{A0AF062F-D974-4026-A410-CAD980A93A65}" v="6" dt="2021-03-22T14:43:53.414"/>
    <p1510:client id="{A674C9E0-3F52-4C64-AF1F-D291D97E3226}" v="34" dt="2021-03-22T11:19:24.090"/>
    <p1510:client id="{AE6FD8FE-449A-4D24-A5E0-C70CB3C1B7C9}" v="126" dt="2021-03-22T14:42:02.473"/>
    <p1510:client id="{B1A062C7-F4BC-4929-BE16-6EA9894F97A2}" v="68" dt="2021-03-20T13:25:17.167"/>
    <p1510:client id="{B580318E-D0D3-4077-BB0B-666C52F9C671}" v="4" dt="2021-03-20T13:14:11.153"/>
    <p1510:client id="{B5ACA69C-7895-4220-9157-D5EB5649CE7F}" v="33" dt="2021-03-22T14:22:17.626"/>
    <p1510:client id="{C5E111F7-261C-4717-AD98-81B023596A46}" v="14" dt="2021-03-22T14:52:26.482"/>
    <p1510:client id="{CF0D00C4-2E10-400A-900D-287B7A82DA47}" v="42" dt="2021-03-22T14:49:58.960"/>
    <p1510:client id="{F414FCCA-BE0D-403F-8617-82DE4D545741}" v="633" dt="2021-03-20T15:43:43.238"/>
    <p1510:client id="{F672C303-AFFF-4145-82F7-14947F6B4B3A}" v="241" dt="2021-03-22T11:56:32.775"/>
    <p1510:client id="{F7314A3E-30FF-4087-9EEA-638A42C95E09}" v="28" dt="2021-03-22T14:37:16.244"/>
    <p1510:client id="{FA52BD0E-4CFF-4147-95F5-0F61CA512BA5}" v="12" dt="2021-03-22T12:02:27.141"/>
    <p1510:client id="{FC61942A-1336-4A6F-85E6-EB8A981B5DBC}" v="805" dt="2021-03-22T14:37:29.7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9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73A703-2AAC-48AD-BA44-0E9F01FF9002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CE853CB-2DB7-4995-9724-12B39849808A}">
      <dgm:prSet/>
      <dgm:spPr/>
      <dgm:t>
        <a:bodyPr/>
        <a:lstStyle/>
        <a:p>
          <a:r>
            <a:rPr lang="en-IE"/>
            <a:t>Myself and Rian had the role of making the prototype.</a:t>
          </a:r>
          <a:endParaRPr lang="en-US"/>
        </a:p>
      </dgm:t>
    </dgm:pt>
    <dgm:pt modelId="{AE23E35D-0478-455A-82AF-940EE6E7A404}" type="parTrans" cxnId="{6C1DD1A0-ABF0-42A3-8502-675BFDF118E1}">
      <dgm:prSet/>
      <dgm:spPr/>
      <dgm:t>
        <a:bodyPr/>
        <a:lstStyle/>
        <a:p>
          <a:endParaRPr lang="en-US"/>
        </a:p>
      </dgm:t>
    </dgm:pt>
    <dgm:pt modelId="{C57DC8B0-E416-49BE-849C-5129BBD6D84E}" type="sibTrans" cxnId="{6C1DD1A0-ABF0-42A3-8502-675BFDF118E1}">
      <dgm:prSet/>
      <dgm:spPr/>
      <dgm:t>
        <a:bodyPr/>
        <a:lstStyle/>
        <a:p>
          <a:endParaRPr lang="en-US"/>
        </a:p>
      </dgm:t>
    </dgm:pt>
    <dgm:pt modelId="{429E3D33-CA15-4C54-BD8F-D4CCD6CE75DF}">
      <dgm:prSet/>
      <dgm:spPr/>
      <dgm:t>
        <a:bodyPr/>
        <a:lstStyle/>
        <a:p>
          <a:r>
            <a:rPr lang="en-IE"/>
            <a:t>Jamie's role was to make the code for the prototype to work.</a:t>
          </a:r>
          <a:endParaRPr lang="en-US"/>
        </a:p>
      </dgm:t>
    </dgm:pt>
    <dgm:pt modelId="{30CC8D3C-A09F-4754-99B6-D8D6B3D9CF6B}" type="parTrans" cxnId="{E6AC29A9-F926-4137-8C6D-07DD7A9B82A1}">
      <dgm:prSet/>
      <dgm:spPr/>
      <dgm:t>
        <a:bodyPr/>
        <a:lstStyle/>
        <a:p>
          <a:endParaRPr lang="en-US"/>
        </a:p>
      </dgm:t>
    </dgm:pt>
    <dgm:pt modelId="{75ECA8C1-8428-4E33-BF1B-6E44C1378AD9}" type="sibTrans" cxnId="{E6AC29A9-F926-4137-8C6D-07DD7A9B82A1}">
      <dgm:prSet/>
      <dgm:spPr/>
      <dgm:t>
        <a:bodyPr/>
        <a:lstStyle/>
        <a:p>
          <a:endParaRPr lang="en-US"/>
        </a:p>
      </dgm:t>
    </dgm:pt>
    <dgm:pt modelId="{951DEC51-85C9-45A1-A1C8-3FB96ABEB5AD}">
      <dgm:prSet/>
      <dgm:spPr/>
      <dgm:t>
        <a:bodyPr/>
        <a:lstStyle/>
        <a:p>
          <a:r>
            <a:rPr lang="en-IE">
              <a:latin typeface="Corbel" panose="020B0503020204020204"/>
            </a:rPr>
            <a:t>Ariane's</a:t>
          </a:r>
          <a:r>
            <a:rPr lang="en-IE"/>
            <a:t> role was to research the project and </a:t>
          </a:r>
          <a:r>
            <a:rPr lang="en-IE">
              <a:latin typeface="Corbel" panose="020B0503020204020204"/>
            </a:rPr>
            <a:t>a</a:t>
          </a:r>
          <a:r>
            <a:rPr lang="en-IE"/>
            <a:t> to act as the </a:t>
          </a:r>
          <a:r>
            <a:rPr lang="en-IE">
              <a:latin typeface="Corbel" panose="020B0503020204020204"/>
            </a:rPr>
            <a:t>group's</a:t>
          </a:r>
          <a:r>
            <a:rPr lang="en-IE"/>
            <a:t> observer.</a:t>
          </a:r>
          <a:endParaRPr lang="en-US"/>
        </a:p>
      </dgm:t>
    </dgm:pt>
    <dgm:pt modelId="{92FD767C-4DB7-4388-88BD-AD485A0E340B}" type="parTrans" cxnId="{00652C17-FD15-4B17-8F31-02AEF556CD0D}">
      <dgm:prSet/>
      <dgm:spPr/>
      <dgm:t>
        <a:bodyPr/>
        <a:lstStyle/>
        <a:p>
          <a:endParaRPr lang="en-US"/>
        </a:p>
      </dgm:t>
    </dgm:pt>
    <dgm:pt modelId="{04CC284B-532D-4D51-B159-E2A59D12C043}" type="sibTrans" cxnId="{00652C17-FD15-4B17-8F31-02AEF556CD0D}">
      <dgm:prSet/>
      <dgm:spPr/>
      <dgm:t>
        <a:bodyPr/>
        <a:lstStyle/>
        <a:p>
          <a:endParaRPr lang="en-US"/>
        </a:p>
      </dgm:t>
    </dgm:pt>
    <dgm:pt modelId="{356404AF-08A0-4E82-B5FB-07E904842382}" type="pres">
      <dgm:prSet presAssocID="{DA73A703-2AAC-48AD-BA44-0E9F01FF9002}" presName="vert0" presStyleCnt="0">
        <dgm:presLayoutVars>
          <dgm:dir/>
          <dgm:animOne val="branch"/>
          <dgm:animLvl val="lvl"/>
        </dgm:presLayoutVars>
      </dgm:prSet>
      <dgm:spPr/>
    </dgm:pt>
    <dgm:pt modelId="{7AFE1AF6-B67D-4416-B9D7-3DF00EBDB967}" type="pres">
      <dgm:prSet presAssocID="{7CE853CB-2DB7-4995-9724-12B39849808A}" presName="thickLine" presStyleLbl="alignNode1" presStyleIdx="0" presStyleCnt="3"/>
      <dgm:spPr/>
    </dgm:pt>
    <dgm:pt modelId="{F310711B-A4DC-44BD-8435-AB2E9A737CCB}" type="pres">
      <dgm:prSet presAssocID="{7CE853CB-2DB7-4995-9724-12B39849808A}" presName="horz1" presStyleCnt="0"/>
      <dgm:spPr/>
    </dgm:pt>
    <dgm:pt modelId="{BB658048-0A98-4900-A9A5-1F06FF3B93EE}" type="pres">
      <dgm:prSet presAssocID="{7CE853CB-2DB7-4995-9724-12B39849808A}" presName="tx1" presStyleLbl="revTx" presStyleIdx="0" presStyleCnt="3"/>
      <dgm:spPr/>
    </dgm:pt>
    <dgm:pt modelId="{0D140534-AE76-4840-9364-A7AC0A231276}" type="pres">
      <dgm:prSet presAssocID="{7CE853CB-2DB7-4995-9724-12B39849808A}" presName="vert1" presStyleCnt="0"/>
      <dgm:spPr/>
    </dgm:pt>
    <dgm:pt modelId="{F7181FD0-8362-49B3-B12A-C1B3DB160D9B}" type="pres">
      <dgm:prSet presAssocID="{429E3D33-CA15-4C54-BD8F-D4CCD6CE75DF}" presName="thickLine" presStyleLbl="alignNode1" presStyleIdx="1" presStyleCnt="3"/>
      <dgm:spPr/>
    </dgm:pt>
    <dgm:pt modelId="{F5BAC345-EAA8-4886-9EB4-132A6927A8E4}" type="pres">
      <dgm:prSet presAssocID="{429E3D33-CA15-4C54-BD8F-D4CCD6CE75DF}" presName="horz1" presStyleCnt="0"/>
      <dgm:spPr/>
    </dgm:pt>
    <dgm:pt modelId="{D1F594B0-4032-43D4-9911-7C1BBF82AC71}" type="pres">
      <dgm:prSet presAssocID="{429E3D33-CA15-4C54-BD8F-D4CCD6CE75DF}" presName="tx1" presStyleLbl="revTx" presStyleIdx="1" presStyleCnt="3"/>
      <dgm:spPr/>
    </dgm:pt>
    <dgm:pt modelId="{F96CA362-D6F0-4AC7-9F52-B3CA566B0571}" type="pres">
      <dgm:prSet presAssocID="{429E3D33-CA15-4C54-BD8F-D4CCD6CE75DF}" presName="vert1" presStyleCnt="0"/>
      <dgm:spPr/>
    </dgm:pt>
    <dgm:pt modelId="{8A091848-9E3A-4437-A66C-F1CAFDDCBF81}" type="pres">
      <dgm:prSet presAssocID="{951DEC51-85C9-45A1-A1C8-3FB96ABEB5AD}" presName="thickLine" presStyleLbl="alignNode1" presStyleIdx="2" presStyleCnt="3"/>
      <dgm:spPr/>
    </dgm:pt>
    <dgm:pt modelId="{C25BED55-A5E1-4BA3-986C-C83A58238715}" type="pres">
      <dgm:prSet presAssocID="{951DEC51-85C9-45A1-A1C8-3FB96ABEB5AD}" presName="horz1" presStyleCnt="0"/>
      <dgm:spPr/>
    </dgm:pt>
    <dgm:pt modelId="{BB234A4D-8FEE-4E2E-9D7B-91143E47DB24}" type="pres">
      <dgm:prSet presAssocID="{951DEC51-85C9-45A1-A1C8-3FB96ABEB5AD}" presName="tx1" presStyleLbl="revTx" presStyleIdx="2" presStyleCnt="3"/>
      <dgm:spPr/>
    </dgm:pt>
    <dgm:pt modelId="{7AB58B84-BD0E-4284-90DE-006A474C173C}" type="pres">
      <dgm:prSet presAssocID="{951DEC51-85C9-45A1-A1C8-3FB96ABEB5AD}" presName="vert1" presStyleCnt="0"/>
      <dgm:spPr/>
    </dgm:pt>
  </dgm:ptLst>
  <dgm:cxnLst>
    <dgm:cxn modelId="{032F3016-FC09-4102-AF2E-4413FC0C6DCD}" type="presOf" srcId="{951DEC51-85C9-45A1-A1C8-3FB96ABEB5AD}" destId="{BB234A4D-8FEE-4E2E-9D7B-91143E47DB24}" srcOrd="0" destOrd="0" presId="urn:microsoft.com/office/officeart/2008/layout/LinedList"/>
    <dgm:cxn modelId="{00652C17-FD15-4B17-8F31-02AEF556CD0D}" srcId="{DA73A703-2AAC-48AD-BA44-0E9F01FF9002}" destId="{951DEC51-85C9-45A1-A1C8-3FB96ABEB5AD}" srcOrd="2" destOrd="0" parTransId="{92FD767C-4DB7-4388-88BD-AD485A0E340B}" sibTransId="{04CC284B-532D-4D51-B159-E2A59D12C043}"/>
    <dgm:cxn modelId="{6C1DD1A0-ABF0-42A3-8502-675BFDF118E1}" srcId="{DA73A703-2AAC-48AD-BA44-0E9F01FF9002}" destId="{7CE853CB-2DB7-4995-9724-12B39849808A}" srcOrd="0" destOrd="0" parTransId="{AE23E35D-0478-455A-82AF-940EE6E7A404}" sibTransId="{C57DC8B0-E416-49BE-849C-5129BBD6D84E}"/>
    <dgm:cxn modelId="{E6AC29A9-F926-4137-8C6D-07DD7A9B82A1}" srcId="{DA73A703-2AAC-48AD-BA44-0E9F01FF9002}" destId="{429E3D33-CA15-4C54-BD8F-D4CCD6CE75DF}" srcOrd="1" destOrd="0" parTransId="{30CC8D3C-A09F-4754-99B6-D8D6B3D9CF6B}" sibTransId="{75ECA8C1-8428-4E33-BF1B-6E44C1378AD9}"/>
    <dgm:cxn modelId="{A62484BE-C828-4188-BDAD-49217CDBEA39}" type="presOf" srcId="{429E3D33-CA15-4C54-BD8F-D4CCD6CE75DF}" destId="{D1F594B0-4032-43D4-9911-7C1BBF82AC71}" srcOrd="0" destOrd="0" presId="urn:microsoft.com/office/officeart/2008/layout/LinedList"/>
    <dgm:cxn modelId="{6115C1D1-1D11-41E7-A216-127A42A15F50}" type="presOf" srcId="{7CE853CB-2DB7-4995-9724-12B39849808A}" destId="{BB658048-0A98-4900-A9A5-1F06FF3B93EE}" srcOrd="0" destOrd="0" presId="urn:microsoft.com/office/officeart/2008/layout/LinedList"/>
    <dgm:cxn modelId="{1F32A1DD-E4EF-42EB-AC64-014F473D29CD}" type="presOf" srcId="{DA73A703-2AAC-48AD-BA44-0E9F01FF9002}" destId="{356404AF-08A0-4E82-B5FB-07E904842382}" srcOrd="0" destOrd="0" presId="urn:microsoft.com/office/officeart/2008/layout/LinedList"/>
    <dgm:cxn modelId="{62E5D011-0F31-4C9E-A52F-2424CFE81447}" type="presParOf" srcId="{356404AF-08A0-4E82-B5FB-07E904842382}" destId="{7AFE1AF6-B67D-4416-B9D7-3DF00EBDB967}" srcOrd="0" destOrd="0" presId="urn:microsoft.com/office/officeart/2008/layout/LinedList"/>
    <dgm:cxn modelId="{01D8C7CC-95AC-4F42-8AB6-0CE6FACB03CD}" type="presParOf" srcId="{356404AF-08A0-4E82-B5FB-07E904842382}" destId="{F310711B-A4DC-44BD-8435-AB2E9A737CCB}" srcOrd="1" destOrd="0" presId="urn:microsoft.com/office/officeart/2008/layout/LinedList"/>
    <dgm:cxn modelId="{F65A6074-B956-4628-8189-5E151330E50F}" type="presParOf" srcId="{F310711B-A4DC-44BD-8435-AB2E9A737CCB}" destId="{BB658048-0A98-4900-A9A5-1F06FF3B93EE}" srcOrd="0" destOrd="0" presId="urn:microsoft.com/office/officeart/2008/layout/LinedList"/>
    <dgm:cxn modelId="{F5CE40F2-A5F6-42F2-9AA4-D38DD3CC447A}" type="presParOf" srcId="{F310711B-A4DC-44BD-8435-AB2E9A737CCB}" destId="{0D140534-AE76-4840-9364-A7AC0A231276}" srcOrd="1" destOrd="0" presId="urn:microsoft.com/office/officeart/2008/layout/LinedList"/>
    <dgm:cxn modelId="{243346D0-2DFC-4566-816B-187033553308}" type="presParOf" srcId="{356404AF-08A0-4E82-B5FB-07E904842382}" destId="{F7181FD0-8362-49B3-B12A-C1B3DB160D9B}" srcOrd="2" destOrd="0" presId="urn:microsoft.com/office/officeart/2008/layout/LinedList"/>
    <dgm:cxn modelId="{DCAC3924-892C-4264-8D58-0ADB5AA58E91}" type="presParOf" srcId="{356404AF-08A0-4E82-B5FB-07E904842382}" destId="{F5BAC345-EAA8-4886-9EB4-132A6927A8E4}" srcOrd="3" destOrd="0" presId="urn:microsoft.com/office/officeart/2008/layout/LinedList"/>
    <dgm:cxn modelId="{E04D3D3E-CB55-4623-8D91-DA2B8D5309D5}" type="presParOf" srcId="{F5BAC345-EAA8-4886-9EB4-132A6927A8E4}" destId="{D1F594B0-4032-43D4-9911-7C1BBF82AC71}" srcOrd="0" destOrd="0" presId="urn:microsoft.com/office/officeart/2008/layout/LinedList"/>
    <dgm:cxn modelId="{7C5C1C54-D1AC-4BE3-B857-9C20CE4B8B8B}" type="presParOf" srcId="{F5BAC345-EAA8-4886-9EB4-132A6927A8E4}" destId="{F96CA362-D6F0-4AC7-9F52-B3CA566B0571}" srcOrd="1" destOrd="0" presId="urn:microsoft.com/office/officeart/2008/layout/LinedList"/>
    <dgm:cxn modelId="{7EFF9ABD-141D-4CBB-B75A-24E11BB86701}" type="presParOf" srcId="{356404AF-08A0-4E82-B5FB-07E904842382}" destId="{8A091848-9E3A-4437-A66C-F1CAFDDCBF81}" srcOrd="4" destOrd="0" presId="urn:microsoft.com/office/officeart/2008/layout/LinedList"/>
    <dgm:cxn modelId="{60373EEB-9B66-4EB3-B30C-04341CF553EE}" type="presParOf" srcId="{356404AF-08A0-4E82-B5FB-07E904842382}" destId="{C25BED55-A5E1-4BA3-986C-C83A58238715}" srcOrd="5" destOrd="0" presId="urn:microsoft.com/office/officeart/2008/layout/LinedList"/>
    <dgm:cxn modelId="{06CD387A-F6EA-4A43-B1EC-A5CAC3516653}" type="presParOf" srcId="{C25BED55-A5E1-4BA3-986C-C83A58238715}" destId="{BB234A4D-8FEE-4E2E-9D7B-91143E47DB24}" srcOrd="0" destOrd="0" presId="urn:microsoft.com/office/officeart/2008/layout/LinedList"/>
    <dgm:cxn modelId="{42132F9C-1ADB-4B16-B1AA-306E185C1353}" type="presParOf" srcId="{C25BED55-A5E1-4BA3-986C-C83A58238715}" destId="{7AB58B84-BD0E-4284-90DE-006A474C173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FE1AF6-B67D-4416-B9D7-3DF00EBDB967}">
      <dsp:nvSpPr>
        <dsp:cNvPr id="0" name=""/>
        <dsp:cNvSpPr/>
      </dsp:nvSpPr>
      <dsp:spPr>
        <a:xfrm>
          <a:off x="0" y="2484"/>
          <a:ext cx="772826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658048-0A98-4900-A9A5-1F06FF3B93EE}">
      <dsp:nvSpPr>
        <dsp:cNvPr id="0" name=""/>
        <dsp:cNvSpPr/>
      </dsp:nvSpPr>
      <dsp:spPr>
        <a:xfrm>
          <a:off x="0" y="2484"/>
          <a:ext cx="7728267" cy="1694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3500" kern="1200"/>
            <a:t>Myself and Rian had the role of making the prototype.</a:t>
          </a:r>
          <a:endParaRPr lang="en-US" sz="3500" kern="1200"/>
        </a:p>
      </dsp:txBody>
      <dsp:txXfrm>
        <a:off x="0" y="2484"/>
        <a:ext cx="7728267" cy="1694118"/>
      </dsp:txXfrm>
    </dsp:sp>
    <dsp:sp modelId="{F7181FD0-8362-49B3-B12A-C1B3DB160D9B}">
      <dsp:nvSpPr>
        <dsp:cNvPr id="0" name=""/>
        <dsp:cNvSpPr/>
      </dsp:nvSpPr>
      <dsp:spPr>
        <a:xfrm>
          <a:off x="0" y="1696602"/>
          <a:ext cx="772826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F594B0-4032-43D4-9911-7C1BBF82AC71}">
      <dsp:nvSpPr>
        <dsp:cNvPr id="0" name=""/>
        <dsp:cNvSpPr/>
      </dsp:nvSpPr>
      <dsp:spPr>
        <a:xfrm>
          <a:off x="0" y="1696602"/>
          <a:ext cx="7728267" cy="1694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3500" kern="1200"/>
            <a:t>Jamie's role was to make the code for the prototype to work.</a:t>
          </a:r>
          <a:endParaRPr lang="en-US" sz="3500" kern="1200"/>
        </a:p>
      </dsp:txBody>
      <dsp:txXfrm>
        <a:off x="0" y="1696602"/>
        <a:ext cx="7728267" cy="1694118"/>
      </dsp:txXfrm>
    </dsp:sp>
    <dsp:sp modelId="{8A091848-9E3A-4437-A66C-F1CAFDDCBF81}">
      <dsp:nvSpPr>
        <dsp:cNvPr id="0" name=""/>
        <dsp:cNvSpPr/>
      </dsp:nvSpPr>
      <dsp:spPr>
        <a:xfrm>
          <a:off x="0" y="3390721"/>
          <a:ext cx="772826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234A4D-8FEE-4E2E-9D7B-91143E47DB24}">
      <dsp:nvSpPr>
        <dsp:cNvPr id="0" name=""/>
        <dsp:cNvSpPr/>
      </dsp:nvSpPr>
      <dsp:spPr>
        <a:xfrm>
          <a:off x="0" y="3390721"/>
          <a:ext cx="7728267" cy="1694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3500" kern="1200">
              <a:latin typeface="Corbel" panose="020B0503020204020204"/>
            </a:rPr>
            <a:t>Ariane's</a:t>
          </a:r>
          <a:r>
            <a:rPr lang="en-IE" sz="3500" kern="1200"/>
            <a:t> role was to research the project and </a:t>
          </a:r>
          <a:r>
            <a:rPr lang="en-IE" sz="3500" kern="1200">
              <a:latin typeface="Corbel" panose="020B0503020204020204"/>
            </a:rPr>
            <a:t>a</a:t>
          </a:r>
          <a:r>
            <a:rPr lang="en-IE" sz="3500" kern="1200"/>
            <a:t> to act as the </a:t>
          </a:r>
          <a:r>
            <a:rPr lang="en-IE" sz="3500" kern="1200">
              <a:latin typeface="Corbel" panose="020B0503020204020204"/>
            </a:rPr>
            <a:t>group's</a:t>
          </a:r>
          <a:r>
            <a:rPr lang="en-IE" sz="3500" kern="1200"/>
            <a:t> observer.</a:t>
          </a:r>
          <a:endParaRPr lang="en-US" sz="3500" kern="1200"/>
        </a:p>
      </dsp:txBody>
      <dsp:txXfrm>
        <a:off x="0" y="3390721"/>
        <a:ext cx="7728267" cy="16941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38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781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2178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3/23/2021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009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3/23/2021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6576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3/23/2021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647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1917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3/23/2021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400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3/23/2021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246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373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76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3/23/2021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3/23/2021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3/23/2021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3/23/2021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3/23/2021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3/23/2021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3/23/2021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82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A5CF2FC8-D184-4B10-83A5-61FC2148B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3848"/>
            <a:ext cx="560825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E8AA17-5CC9-4992-AD1F-FB5A2B32D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4998963" cy="1255469"/>
          </a:xfrm>
        </p:spPr>
        <p:txBody>
          <a:bodyPr>
            <a:noAutofit/>
          </a:bodyPr>
          <a:lstStyle/>
          <a:p>
            <a:pPr algn="ctr"/>
            <a:r>
              <a:rPr lang="en-IE" sz="6000">
                <a:ln w="15875">
                  <a:solidFill>
                    <a:srgbClr val="FFFFFF"/>
                  </a:solidFill>
                </a:ln>
                <a:ea typeface="+mj-lt"/>
                <a:cs typeface="+mj-lt"/>
              </a:rPr>
              <a:t>Arduino Hand Sanitiser</a:t>
            </a:r>
            <a:endParaRPr lang="en-US" sz="60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85DC712-E53E-4A10-94CB-D28A3F572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2510395"/>
            <a:ext cx="4998962" cy="3274586"/>
          </a:xfrm>
        </p:spPr>
        <p:txBody>
          <a:bodyPr anchor="t">
            <a:normAutofit/>
          </a:bodyPr>
          <a:lstStyle/>
          <a:p>
            <a:endParaRPr lang="en-IE">
              <a:solidFill>
                <a:srgbClr val="FFFFFF"/>
              </a:solidFill>
              <a:ea typeface="+mn-lt"/>
              <a:cs typeface="+mn-lt"/>
            </a:endParaRPr>
          </a:p>
          <a:p>
            <a:endParaRPr lang="en-IE">
              <a:solidFill>
                <a:srgbClr val="FFFFFF"/>
              </a:solidFill>
              <a:ea typeface="+mn-lt"/>
              <a:cs typeface="+mn-lt"/>
            </a:endParaRPr>
          </a:p>
          <a:p>
            <a:endParaRPr lang="en-IE">
              <a:solidFill>
                <a:srgbClr val="FFFFFF"/>
              </a:solidFill>
              <a:ea typeface="+mn-lt"/>
              <a:cs typeface="+mn-lt"/>
            </a:endParaRPr>
          </a:p>
          <a:p>
            <a:endParaRPr lang="en-IE">
              <a:solidFill>
                <a:srgbClr val="FFFFFF"/>
              </a:solidFill>
              <a:ea typeface="+mn-lt"/>
              <a:cs typeface="+mn-lt"/>
            </a:endParaRPr>
          </a:p>
          <a:p>
            <a:endParaRPr lang="en-IE">
              <a:solidFill>
                <a:srgbClr val="FFFFFF"/>
              </a:solidFill>
              <a:ea typeface="+mn-lt"/>
              <a:cs typeface="+mn-lt"/>
            </a:endParaRPr>
          </a:p>
          <a:p>
            <a:endParaRPr lang="en-IE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en-IE">
                <a:solidFill>
                  <a:srgbClr val="FFFFFF"/>
                </a:solidFill>
                <a:ea typeface="+mn-lt"/>
                <a:cs typeface="+mn-lt"/>
              </a:rPr>
              <a:t>By Jamie Bredin, Sean Henry, Rian Bolger, Ariane Dos Santos</a:t>
            </a:r>
            <a:endParaRPr lang="en-GB">
              <a:solidFill>
                <a:srgbClr val="FFFFFF"/>
              </a:solidFill>
              <a:ea typeface="+mn-lt"/>
              <a:cs typeface="+mn-lt"/>
            </a:endParaRPr>
          </a:p>
          <a:p>
            <a:endParaRPr lang="en-GB">
              <a:solidFill>
                <a:srgbClr val="FFFFFF"/>
              </a:solidFill>
            </a:endParaRPr>
          </a:p>
        </p:txBody>
      </p:sp>
      <p:pic>
        <p:nvPicPr>
          <p:cNvPr id="2" name="Picture 2" descr="A picture containing wall, indoor, toilet, bathroom&#10;&#10;Description automatically generated">
            <a:extLst>
              <a:ext uri="{FF2B5EF4-FFF2-40B4-BE49-F238E27FC236}">
                <a16:creationId xmlns:a16="http://schemas.microsoft.com/office/drawing/2014/main" id="{036E0E91-D694-4ECC-BAAF-A30F028199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93" r="1" b="1"/>
          <a:stretch/>
        </p:blipFill>
        <p:spPr>
          <a:xfrm>
            <a:off x="6092896" y="753848"/>
            <a:ext cx="5238328" cy="53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324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DB23C2B-2054-4D8B-9E98-9190F8E0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797B5BC-9873-45F9-97D6-298FB5AF0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EE1D80-A47D-4843-84FC-2679170EB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60" y="1683144"/>
            <a:ext cx="2774922" cy="3491712"/>
          </a:xfrm>
        </p:spPr>
        <p:txBody>
          <a:bodyPr>
            <a:normAutofit/>
          </a:bodyPr>
          <a:lstStyle/>
          <a:p>
            <a:r>
              <a:rPr lang="en-IE" b="1"/>
              <a:t>The Demo -Video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65C2FCD-09A4-4B4B-AA73-F330DFE9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Arduino Hand Sanitiser">
            <a:hlinkClick r:id="" action="ppaction://media"/>
            <a:extLst>
              <a:ext uri="{FF2B5EF4-FFF2-40B4-BE49-F238E27FC236}">
                <a16:creationId xmlns:a16="http://schemas.microsoft.com/office/drawing/2014/main" id="{AE175BBB-0891-40A3-9952-FC7BAFD57CF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68738" y="1366838"/>
            <a:ext cx="7315200" cy="4114800"/>
          </a:xfrm>
        </p:spPr>
      </p:pic>
    </p:spTree>
    <p:extLst>
      <p:ext uri="{BB962C8B-B14F-4D97-AF65-F5344CB8AC3E}">
        <p14:creationId xmlns:p14="http://schemas.microsoft.com/office/powerpoint/2010/main" val="3718421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66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5A2BA67-BF68-4F48-BAA9-1091D4FED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4190DBD-4A62-4416-ACB7-ACEC1DE30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609288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DA9A0-7FAD-432F-AFAB-4EF3BB94B2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4705801" cy="3255264"/>
          </a:xfrm>
        </p:spPr>
        <p:txBody>
          <a:bodyPr>
            <a:normAutofit/>
          </a:bodyPr>
          <a:lstStyle/>
          <a:p>
            <a:r>
              <a:rPr lang="en-GB"/>
              <a:t>The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99AD3E-2DF9-447E-9006-EB2D35F2F2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4675634" cy="914400"/>
          </a:xfrm>
        </p:spPr>
        <p:txBody>
          <a:bodyPr>
            <a:normAutofit/>
          </a:bodyPr>
          <a:lstStyle/>
          <a:p>
            <a:endParaRPr lang="en-GB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62053E29-C16D-4484-974B-912501DE8E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976" b="-2"/>
          <a:stretch/>
        </p:blipFill>
        <p:spPr>
          <a:xfrm>
            <a:off x="6586977" y="759599"/>
            <a:ext cx="4908848" cy="53306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BF12D6D-FE37-445A-BF16-6DA1A659A4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0227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ze">
            <a:extLst>
              <a:ext uri="{FF2B5EF4-FFF2-40B4-BE49-F238E27FC236}">
                <a16:creationId xmlns:a16="http://schemas.microsoft.com/office/drawing/2014/main" id="{956D0204-6C41-40BC-BAAF-FFF6DBB39E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289866-0359-4922-8897-8A2BC490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7" y="758952"/>
            <a:ext cx="9055227" cy="3794760"/>
          </a:xfrm>
        </p:spPr>
        <p:txBody>
          <a:bodyPr>
            <a:normAutofit/>
          </a:bodyPr>
          <a:lstStyle/>
          <a:p>
            <a:r>
              <a:rPr lang="en-GB" sz="8800">
                <a:ln w="15875">
                  <a:solidFill>
                    <a:srgbClr val="FFFFFF"/>
                  </a:solidFill>
                </a:ln>
                <a:noFill/>
              </a:rPr>
              <a:t>Challenged we faced and overcame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ABACDC-BD54-40F3-9047-8298C77C2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6CB7CA-05C2-4EE8-A97F-B5F3A4F89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1442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87513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B086509-1281-468A-AAAC-1BBEDAE75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EA73850-2107-4E65-85FE-EDD3F45FC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00114"/>
            <a:ext cx="4053525" cy="42577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ECAB2F-E30E-4D88-8DAC-4EB93F8EB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557" y="1653703"/>
            <a:ext cx="3361953" cy="2470488"/>
          </a:xfrm>
        </p:spPr>
        <p:txBody>
          <a:bodyPr>
            <a:normAutofit/>
          </a:bodyPr>
          <a:lstStyle/>
          <a:p>
            <a:r>
              <a:rPr lang="en-GB" sz="4800"/>
              <a:t>Future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365003-2786-40D3-A094-E8C2325A73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4724" y="4260714"/>
            <a:ext cx="3331786" cy="1032093"/>
          </a:xfrm>
        </p:spPr>
        <p:txBody>
          <a:bodyPr>
            <a:normAutofit/>
          </a:bodyPr>
          <a:lstStyle/>
          <a:p>
            <a:endParaRPr lang="en-GB"/>
          </a:p>
        </p:txBody>
      </p:sp>
      <p:pic>
        <p:nvPicPr>
          <p:cNvPr id="4" name="Picture 5" descr="A picture containing electronics, white&#10;&#10;Description automatically generated">
            <a:extLst>
              <a:ext uri="{FF2B5EF4-FFF2-40B4-BE49-F238E27FC236}">
                <a16:creationId xmlns:a16="http://schemas.microsoft.com/office/drawing/2014/main" id="{808CD7BB-FAFA-4F18-9C92-3D18379B49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" r="5463" b="2"/>
          <a:stretch/>
        </p:blipFill>
        <p:spPr>
          <a:xfrm>
            <a:off x="4515391" y="1605526"/>
            <a:ext cx="3435968" cy="3646946"/>
          </a:xfrm>
          <a:prstGeom prst="rect">
            <a:avLst/>
          </a:prstGeom>
        </p:spPr>
      </p:pic>
      <p:pic>
        <p:nvPicPr>
          <p:cNvPr id="6" name="Picture 6" descr="A picture containing appliance&#10;&#10;Description automatically generated">
            <a:extLst>
              <a:ext uri="{FF2B5EF4-FFF2-40B4-BE49-F238E27FC236}">
                <a16:creationId xmlns:a16="http://schemas.microsoft.com/office/drawing/2014/main" id="{D6D57DA1-4F36-4E96-AF1B-A227AC3584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99" b="2"/>
          <a:stretch/>
        </p:blipFill>
        <p:spPr>
          <a:xfrm>
            <a:off x="8271399" y="1609157"/>
            <a:ext cx="3435969" cy="363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9A6B67EB-2DC4-42D4-B1BA-7E272BA37E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618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7E7A0-05F0-4523-BFFD-A6957CF90A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7" y="758952"/>
            <a:ext cx="9055227" cy="3794760"/>
          </a:xfrm>
        </p:spPr>
        <p:txBody>
          <a:bodyPr>
            <a:normAutofit/>
          </a:bodyPr>
          <a:lstStyle/>
          <a:p>
            <a:r>
              <a:rPr lang="en-GB" sz="8800">
                <a:ln w="15875">
                  <a:solidFill>
                    <a:srgbClr val="FFFFFF"/>
                  </a:solidFill>
                </a:ln>
                <a:noFill/>
              </a:rPr>
              <a:t>Question &amp; Feedback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ABACDC-BD54-40F3-9047-8298C77C2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6CB7CA-05C2-4EE8-A97F-B5F3A4F89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1442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2470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A black and white photo of tree Rings">
            <a:extLst>
              <a:ext uri="{FF2B5EF4-FFF2-40B4-BE49-F238E27FC236}">
                <a16:creationId xmlns:a16="http://schemas.microsoft.com/office/drawing/2014/main" id="{7B4A531D-693E-4A02-A2E9-09C9FCBC3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3620" r="-2" b="1210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18C954-29E2-4292-B5AB-F90C3FF2F8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73247" y="157819"/>
            <a:ext cx="9055227" cy="4209626"/>
          </a:xfrm>
        </p:spPr>
        <p:txBody>
          <a:bodyPr>
            <a:normAutofit/>
          </a:bodyPr>
          <a:lstStyle/>
          <a:p>
            <a:r>
              <a:rPr lang="en-GB" sz="8800">
                <a:ln w="15875">
                  <a:solidFill>
                    <a:srgbClr val="FFFFFF"/>
                  </a:solidFill>
                </a:ln>
                <a:noFill/>
              </a:rPr>
              <a:t>End of slide</a:t>
            </a:r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D4ABACDC-BD54-40F3-9047-8298C77C2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B76CB7CA-05C2-4EE8-A97F-B5F3A4F89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1442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15648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tack of magazines on table">
            <a:extLst>
              <a:ext uri="{FF2B5EF4-FFF2-40B4-BE49-F238E27FC236}">
                <a16:creationId xmlns:a16="http://schemas.microsoft.com/office/drawing/2014/main" id="{EE8AFA7F-72D4-424B-B3B3-B8967B6CB8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4163" r="-2" b="15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C3361C-69DC-41A4-A2EB-A814F1413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2180" y="284819"/>
            <a:ext cx="9055227" cy="3794760"/>
          </a:xfrm>
        </p:spPr>
        <p:txBody>
          <a:bodyPr>
            <a:normAutofit/>
          </a:bodyPr>
          <a:lstStyle/>
          <a:p>
            <a:r>
              <a:rPr lang="en-GB" sz="8800">
                <a:ln w="15875">
                  <a:solidFill>
                    <a:srgbClr val="FFFFFF"/>
                  </a:solidFill>
                </a:ln>
                <a:noFill/>
              </a:rPr>
              <a:t>Introduction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ABACDC-BD54-40F3-9047-8298C77C2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6CB7CA-05C2-4EE8-A97F-B5F3A4F89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1442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68298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2FABC-67FE-4EA3-867F-8B4DBBC60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GB"/>
              <a:t>Introduction, Roles </a:t>
            </a:r>
          </a:p>
        </p:txBody>
      </p:sp>
      <p:graphicFrame>
        <p:nvGraphicFramePr>
          <p:cNvPr id="36" name="Content Placeholder 2">
            <a:extLst>
              <a:ext uri="{FF2B5EF4-FFF2-40B4-BE49-F238E27FC236}">
                <a16:creationId xmlns:a16="http://schemas.microsoft.com/office/drawing/2014/main" id="{831A0E54-AB5C-4502-8B3B-36A604FDFE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0232606"/>
              </p:ext>
            </p:extLst>
          </p:nvPr>
        </p:nvGraphicFramePr>
        <p:xfrm>
          <a:off x="3759896" y="885459"/>
          <a:ext cx="7728267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4740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3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person, indoor, hand, plastic&#10;&#10;Description automatically generated">
            <a:extLst>
              <a:ext uri="{FF2B5EF4-FFF2-40B4-BE49-F238E27FC236}">
                <a16:creationId xmlns:a16="http://schemas.microsoft.com/office/drawing/2014/main" id="{E6F9F1AE-6727-4A2B-A2A5-CF6B385FE9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FE15AF-A04F-4653-B8CA-92E0EE2AC5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7" y="758952"/>
            <a:ext cx="9055227" cy="3794760"/>
          </a:xfrm>
        </p:spPr>
        <p:txBody>
          <a:bodyPr>
            <a:normAutofit/>
          </a:bodyPr>
          <a:lstStyle/>
          <a:p>
            <a:r>
              <a:rPr lang="en-GB" sz="8800">
                <a:ln w="15875">
                  <a:solidFill>
                    <a:srgbClr val="FFFFFF"/>
                  </a:solidFill>
                </a:ln>
                <a:noFill/>
              </a:rPr>
              <a:t>Problems to be solved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4ABACDC-BD54-40F3-9047-8298C77C2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76CB7CA-05C2-4EE8-A97F-B5F3A4F89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1442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0283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175D19-1FEC-4DFB-BF2A-971D4B973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651283-6D7A-4DC5-B604-9D8A825FA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5400" cap="sq">
            <a:solidFill>
              <a:srgbClr val="33BFD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picture containing text, handwear&#10;&#10;Description automatically generated">
            <a:extLst>
              <a:ext uri="{FF2B5EF4-FFF2-40B4-BE49-F238E27FC236}">
                <a16:creationId xmlns:a16="http://schemas.microsoft.com/office/drawing/2014/main" id="{A24EF4A4-DBB5-44A1-B7F4-467AD3E2DE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79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09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22">
            <a:extLst>
              <a:ext uri="{FF2B5EF4-FFF2-40B4-BE49-F238E27FC236}">
                <a16:creationId xmlns:a16="http://schemas.microsoft.com/office/drawing/2014/main" id="{D589E016-1EE1-484C-8423-012B4B780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Telescope at top of the Eiffel Tower looking down out at the city">
            <a:extLst>
              <a:ext uri="{FF2B5EF4-FFF2-40B4-BE49-F238E27FC236}">
                <a16:creationId xmlns:a16="http://schemas.microsoft.com/office/drawing/2014/main" id="{0BC1DE6B-0B1B-4FBB-82B1-9E6DFD08C0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1" t="25329" r="8262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Rectangle 24">
            <a:extLst>
              <a:ext uri="{FF2B5EF4-FFF2-40B4-BE49-F238E27FC236}">
                <a16:creationId xmlns:a16="http://schemas.microsoft.com/office/drawing/2014/main" id="{46100866-3689-418C-84D9-07C7E2435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00114"/>
            <a:ext cx="4053525" cy="425777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6C2BD4-675E-41BB-8DF5-5DE851201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557" y="1653703"/>
            <a:ext cx="3361953" cy="2470488"/>
          </a:xfrm>
        </p:spPr>
        <p:txBody>
          <a:bodyPr>
            <a:normAutofit/>
          </a:bodyPr>
          <a:lstStyle/>
          <a:p>
            <a:r>
              <a:rPr lang="en-GB" sz="4400">
                <a:solidFill>
                  <a:schemeClr val="tx1"/>
                </a:solidFill>
              </a:rPr>
              <a:t> What you are  going to see</a:t>
            </a:r>
          </a:p>
        </p:txBody>
      </p:sp>
    </p:spTree>
    <p:extLst>
      <p:ext uri="{BB962C8B-B14F-4D97-AF65-F5344CB8AC3E}">
        <p14:creationId xmlns:p14="http://schemas.microsoft.com/office/powerpoint/2010/main" val="2298449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B607A0AB-7A2D-44AF-B876-9655821A7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5EC393D-764C-4624-9871-BD5C73281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4211C4-CEBE-4184-83DA-D18C1163DF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128" y="1298448"/>
            <a:ext cx="3843409" cy="3255264"/>
          </a:xfrm>
        </p:spPr>
        <p:txBody>
          <a:bodyPr>
            <a:normAutofit/>
          </a:bodyPr>
          <a:lstStyle/>
          <a:p>
            <a:r>
              <a:rPr lang="en-GB" sz="5500"/>
              <a:t>Arduino Yun </a:t>
            </a:r>
            <a:br>
              <a:rPr lang="en-GB" sz="5500"/>
            </a:br>
            <a:r>
              <a:rPr lang="en-GB" sz="5500"/>
              <a:t>Hand </a:t>
            </a:r>
            <a:br>
              <a:rPr lang="en-GB" sz="5500"/>
            </a:br>
            <a:r>
              <a:rPr lang="en-GB" sz="5500"/>
              <a:t>Sanitizer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E7D48C-23F4-4473-A26D-CE1E389D42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129" y="4670246"/>
            <a:ext cx="3843408" cy="914400"/>
          </a:xfrm>
        </p:spPr>
        <p:txBody>
          <a:bodyPr>
            <a:normAutofit/>
          </a:bodyPr>
          <a:lstStyle/>
          <a:p>
            <a:endParaRPr lang="en-GB"/>
          </a:p>
        </p:txBody>
      </p:sp>
      <p:pic>
        <p:nvPicPr>
          <p:cNvPr id="5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1369A510-67C7-4256-A030-1B3BBCAC01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1" r="3299" b="-5"/>
          <a:stretch/>
        </p:blipFill>
        <p:spPr>
          <a:xfrm>
            <a:off x="5120637" y="770805"/>
            <a:ext cx="3131882" cy="2599924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1407A36-077E-489C-A406-AFB7C1447B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05" r="4" b="21901"/>
          <a:stretch/>
        </p:blipFill>
        <p:spPr>
          <a:xfrm>
            <a:off x="8356033" y="768095"/>
            <a:ext cx="3131883" cy="2601388"/>
          </a:xfrm>
          <a:prstGeom prst="rect">
            <a:avLst/>
          </a:prstGeom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4688B359-7F6D-42AC-B7D4-CF2B14360C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4" r="-3" b="6338"/>
          <a:stretch/>
        </p:blipFill>
        <p:spPr>
          <a:xfrm rot="-5400000">
            <a:off x="5385883" y="3218616"/>
            <a:ext cx="2601389" cy="3131884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BA5A2A7-7599-4218-B3F2-069CB780D6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830" r="4" b="22876"/>
          <a:stretch/>
        </p:blipFill>
        <p:spPr>
          <a:xfrm>
            <a:off x="8356032" y="3483863"/>
            <a:ext cx="3131883" cy="2601389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3672D4B7-46FC-4C20-9A40-1C07C2F04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16342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2">
            <a:extLst>
              <a:ext uri="{FF2B5EF4-FFF2-40B4-BE49-F238E27FC236}">
                <a16:creationId xmlns:a16="http://schemas.microsoft.com/office/drawing/2014/main" id="{66C7A97A-A7DE-4DFB-8542-1E4BF24C7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111DB0-3D73-4D20-9D57-CEF5A0D86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734767-14D9-4A63-902F-398CB6C73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298448"/>
            <a:ext cx="368507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What you will see </a:t>
            </a:r>
          </a:p>
        </p:txBody>
      </p:sp>
      <p:pic>
        <p:nvPicPr>
          <p:cNvPr id="4" name="Picture 4" descr="A picture containing person, wall&#10;&#10;Description automatically generated">
            <a:extLst>
              <a:ext uri="{FF2B5EF4-FFF2-40B4-BE49-F238E27FC236}">
                <a16:creationId xmlns:a16="http://schemas.microsoft.com/office/drawing/2014/main" id="{FCC1B95C-62A8-489A-8586-3C07919589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0885" r="2" b="2"/>
          <a:stretch/>
        </p:blipFill>
        <p:spPr>
          <a:xfrm>
            <a:off x="5120640" y="759599"/>
            <a:ext cx="6367271" cy="533065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27ADCA0-A066-4B16-8E1F-3C2483947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28089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26114B6B-6D15-46E8-9310-9A1C4E956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AAE617A-6BA3-434D-B181-7B536C0EF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DA78F-9862-4C14-B589-07F2A0DE76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128" y="1298448"/>
            <a:ext cx="3842653" cy="3255264"/>
          </a:xfrm>
        </p:spPr>
        <p:txBody>
          <a:bodyPr>
            <a:normAutofit/>
          </a:bodyPr>
          <a:lstStyle/>
          <a:p>
            <a:r>
              <a:rPr lang="en-GB"/>
              <a:t>Research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B6CCFA1-328B-40BB-A9CB-0CF80A78E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08840" y="758952"/>
            <a:ext cx="2079069" cy="2344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9DD6A62-71E3-44C2-B53E-15B1FAA28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463" y="4080912"/>
            <a:ext cx="2157385" cy="2008992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, kitchen appliance&#10;&#10;Description automatically generated">
            <a:extLst>
              <a:ext uri="{FF2B5EF4-FFF2-40B4-BE49-F238E27FC236}">
                <a16:creationId xmlns:a16="http://schemas.microsoft.com/office/drawing/2014/main" id="{C6638694-D40D-412A-8449-34B3860623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498" r="-3" b="4311"/>
          <a:stretch/>
        </p:blipFill>
        <p:spPr>
          <a:xfrm>
            <a:off x="7460907" y="3264090"/>
            <a:ext cx="4027002" cy="2825813"/>
          </a:xfrm>
          <a:prstGeom prst="rect">
            <a:avLst/>
          </a:prstGeom>
        </p:spPr>
      </p:pic>
      <p:pic>
        <p:nvPicPr>
          <p:cNvPr id="6" name="Picture 5" descr="A picture containing text, person, hand, kitchen appliance&#10;&#10;Description automatically generated">
            <a:extLst>
              <a:ext uri="{FF2B5EF4-FFF2-40B4-BE49-F238E27FC236}">
                <a16:creationId xmlns:a16="http://schemas.microsoft.com/office/drawing/2014/main" id="{48441105-25F2-40B3-AA5D-2C623F02F9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" b="7694"/>
          <a:stretch/>
        </p:blipFill>
        <p:spPr>
          <a:xfrm>
            <a:off x="5137461" y="758952"/>
            <a:ext cx="4113439" cy="3161093"/>
          </a:xfrm>
          <a:custGeom>
            <a:avLst/>
            <a:gdLst/>
            <a:ahLst/>
            <a:cxnLst/>
            <a:rect l="l" t="t" r="r" b="b"/>
            <a:pathLst>
              <a:path w="4113439" h="3161093">
                <a:moveTo>
                  <a:pt x="0" y="0"/>
                </a:moveTo>
                <a:lnTo>
                  <a:pt x="4113439" y="0"/>
                </a:lnTo>
                <a:lnTo>
                  <a:pt x="4113439" y="2344272"/>
                </a:lnTo>
                <a:lnTo>
                  <a:pt x="2157387" y="2344272"/>
                </a:lnTo>
                <a:lnTo>
                  <a:pt x="2157387" y="3161093"/>
                </a:lnTo>
                <a:lnTo>
                  <a:pt x="0" y="3161093"/>
                </a:lnTo>
                <a:close/>
              </a:path>
            </a:pathLst>
          </a:cu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21A23C7F-CB20-458F-9B61-2434CE018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2897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1_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AD7BFE35B3243851518096B53A5AD" ma:contentTypeVersion="8" ma:contentTypeDescription="Create a new document." ma:contentTypeScope="" ma:versionID="0923a9a63224ce88a2ed92a2be823238">
  <xsd:schema xmlns:xsd="http://www.w3.org/2001/XMLSchema" xmlns:xs="http://www.w3.org/2001/XMLSchema" xmlns:p="http://schemas.microsoft.com/office/2006/metadata/properties" xmlns:ns2="c4bd5925-03ef-4811-8705-d479d2197ed3" targetNamespace="http://schemas.microsoft.com/office/2006/metadata/properties" ma:root="true" ma:fieldsID="0d63be9219ad2a66efcac7120d4b9260" ns2:_="">
    <xsd:import namespace="c4bd5925-03ef-4811-8705-d479d2197ed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bd5925-03ef-4811-8705-d479d2197e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7662E1-E64F-4983-8076-C1FC78CAC2B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CCEFB4B-1C9C-4EEE-805C-C4584B10C28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31303C7-36AD-4FC9-8347-867B1882FA18}">
  <ds:schemaRefs>
    <ds:schemaRef ds:uri="c4bd5925-03ef-4811-8705-d479d2197ed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0</TotalTime>
  <Words>100</Words>
  <Application>Microsoft Office PowerPoint</Application>
  <PresentationFormat>Widescreen</PresentationFormat>
  <Paragraphs>24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Corbel</vt:lpstr>
      <vt:lpstr>Wingdings 2</vt:lpstr>
      <vt:lpstr>Frame</vt:lpstr>
      <vt:lpstr>1_Frame</vt:lpstr>
      <vt:lpstr>Arduino Hand Sanitiser</vt:lpstr>
      <vt:lpstr>Introduction</vt:lpstr>
      <vt:lpstr>Introduction, Roles </vt:lpstr>
      <vt:lpstr>Problems to be solved</vt:lpstr>
      <vt:lpstr>PowerPoint Presentation</vt:lpstr>
      <vt:lpstr> What you are  going to see</vt:lpstr>
      <vt:lpstr>Arduino Yun  Hand  Sanitizer</vt:lpstr>
      <vt:lpstr>What you will see </vt:lpstr>
      <vt:lpstr>Research</vt:lpstr>
      <vt:lpstr>The Demo -Video</vt:lpstr>
      <vt:lpstr>The Code</vt:lpstr>
      <vt:lpstr>Challenged we faced and overcame</vt:lpstr>
      <vt:lpstr>Future</vt:lpstr>
      <vt:lpstr>Question &amp; Feedback</vt:lpstr>
      <vt:lpstr>End of slide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Henry</dc:creator>
  <cp:lastModifiedBy>Ariane Dos Santos</cp:lastModifiedBy>
  <cp:revision>2</cp:revision>
  <dcterms:created xsi:type="dcterms:W3CDTF">2021-03-18T10:47:37Z</dcterms:created>
  <dcterms:modified xsi:type="dcterms:W3CDTF">2021-03-23T14:59:46Z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0x010100B8CAD7BFE35B3243851518096B53A5AD</vt:lpwstr>
  </property>
</Properties>
</file>